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8" r:id="rId7"/>
    <p:sldId id="269" r:id="rId8"/>
    <p:sldId id="262" r:id="rId9"/>
    <p:sldId id="270" r:id="rId10"/>
    <p:sldId id="271" r:id="rId11"/>
    <p:sldId id="266" r:id="rId12"/>
    <p:sldId id="272" r:id="rId13"/>
    <p:sldId id="265" r:id="rId14"/>
    <p:sldId id="273" r:id="rId15"/>
    <p:sldId id="274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AEDDD"/>
    <a:srgbClr val="FFFFCC"/>
    <a:srgbClr val="CAB49F"/>
    <a:srgbClr val="DF1F4E"/>
    <a:srgbClr val="3D92CB"/>
    <a:srgbClr val="F7C5D1"/>
    <a:srgbClr val="FCCD37"/>
    <a:srgbClr val="97C060"/>
    <a:srgbClr val="B47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292" autoAdjust="0"/>
  </p:normalViewPr>
  <p:slideViewPr>
    <p:cSldViewPr>
      <p:cViewPr>
        <p:scale>
          <a:sx n="120" d="100"/>
          <a:sy n="120" d="100"/>
        </p:scale>
        <p:origin x="-7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9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5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8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8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7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8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3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8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3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3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9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2030C-C5CE-4D52-BB8B-7BE055346C8D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BD69E-A3F4-46FC-BC39-E35383BD2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3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. 자료\1_images\1.images\WNS_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9"/>
            <a:ext cx="9144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509120"/>
            <a:ext cx="7772400" cy="1470025"/>
          </a:xfrm>
        </p:spPr>
        <p:txBody>
          <a:bodyPr/>
          <a:lstStyle/>
          <a:p>
            <a:pPr algn="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</a:t>
            </a:r>
          </a:p>
        </p:txBody>
      </p:sp>
    </p:spTree>
    <p:extLst>
      <p:ext uri="{BB962C8B-B14F-4D97-AF65-F5344CB8AC3E}">
        <p14:creationId xmlns:p14="http://schemas.microsoft.com/office/powerpoint/2010/main" val="28811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8720"/>
            <a:ext cx="9144000" cy="5246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D:\2. 포트폴리오\Portfolio\portfolio_2017\workdata\문서\sd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232757"/>
            <a:ext cx="10689186" cy="6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- 03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40466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Sub design</a:t>
            </a:r>
            <a:endParaRPr lang="ko-KR" altLang="en-US" dirty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1520" y="764704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71022" y="124871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Concept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71022" y="1621249"/>
            <a:ext cx="237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간단하고 명확한 디자인으로 남녀노소 누구나 훈련을 받을 수 있도록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컨텐츠를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구성하였습니다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2. 포트폴리오\Portfolio\portfolio_2017\workdata\문서\직장맘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1" y="0"/>
            <a:ext cx="104360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2951819" y="1808820"/>
            <a:ext cx="3240360" cy="3240360"/>
          </a:xfrm>
          <a:prstGeom prst="ellipse">
            <a:avLst/>
          </a:prstGeom>
          <a:solidFill>
            <a:srgbClr val="696766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9061" y="2444115"/>
            <a:ext cx="2965877" cy="19697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spc="300" dirty="0" smtClean="0">
                <a:solidFill>
                  <a:srgbClr val="F7AFAB"/>
                </a:solidFill>
                <a:latin typeface="Rix부산역 Heavy" panose="00000900000000000000" pitchFamily="2" charset="-127"/>
                <a:ea typeface="Rix부산역 Heavy" panose="00000900000000000000" pitchFamily="2" charset="-127"/>
              </a:rPr>
              <a:t>04.</a:t>
            </a:r>
            <a:endParaRPr lang="en-US" altLang="ko-KR" sz="5400" spc="300" dirty="0">
              <a:solidFill>
                <a:srgbClr val="F7AFAB"/>
              </a:solidFill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전주시</a:t>
            </a:r>
            <a:endParaRPr lang="en-US" altLang="ko-KR" sz="2800" spc="-150" dirty="0">
              <a:solidFill>
                <a:schemeClr val="bg1"/>
              </a:solidFill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bg1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직장맘고충상담소</a:t>
            </a:r>
            <a:endParaRPr lang="en-US" altLang="ko-KR" sz="2800" spc="-150" dirty="0" smtClean="0">
              <a:solidFill>
                <a:schemeClr val="bg1"/>
              </a:solidFill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  <a:p>
            <a:pPr algn="ctr"/>
            <a:r>
              <a:rPr lang="en-US" altLang="ko-KR" sz="1000" spc="300" dirty="0">
                <a:solidFill>
                  <a:schemeClr val="bg1"/>
                </a:solidFill>
                <a:latin typeface="Noto Sans CJK KR Light" pitchFamily="34" charset="-127"/>
                <a:ea typeface="Noto Sans CJK KR Light" pitchFamily="34" charset="-127"/>
              </a:rPr>
              <a:t>RESPONSIBLE WEB SITE</a:t>
            </a:r>
            <a:endParaRPr lang="ko-KR" altLang="en-US" sz="1000" spc="300" dirty="0">
              <a:solidFill>
                <a:schemeClr val="bg1"/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1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7675" y="1353260"/>
            <a:ext cx="4737002" cy="4596020"/>
          </a:xfrm>
          <a:prstGeom prst="rect">
            <a:avLst/>
          </a:prstGeom>
          <a:noFill/>
          <a:effectLst>
            <a:outerShdw blurRad="139700" dist="127000" dir="2460000" sx="97000" sy="97000" algn="ctr" rotWithShape="0">
              <a:schemeClr val="bg1">
                <a:lumMod val="50000"/>
                <a:alpha val="5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- 04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3407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713300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어머니도 여자임을 표현하기 위해 분홍색을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주컬러로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사용하였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주로 고민을 상담하거나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워킹맘의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정보를 공유하는 곳이기 때문에 부드러운 파스텔 컬러를 사용하여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직장맘고충상담소를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표현하였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299695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Info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366284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제작기간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카테고리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의뢰업체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웹사이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트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3356992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15.12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Responsive</a:t>
            </a: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전주시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직장맘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고충상담소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j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jworkingmom.org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29309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</a:t>
            </a:r>
            <a:endParaRPr lang="en-US" altLang="ko-KR" dirty="0"/>
          </a:p>
        </p:txBody>
      </p:sp>
      <p:sp>
        <p:nvSpPr>
          <p:cNvPr id="21" name="타원 20"/>
          <p:cNvSpPr/>
          <p:nvPr/>
        </p:nvSpPr>
        <p:spPr>
          <a:xfrm>
            <a:off x="342190" y="4810636"/>
            <a:ext cx="375805" cy="375805"/>
          </a:xfrm>
          <a:prstGeom prst="ellipse">
            <a:avLst/>
          </a:prstGeom>
          <a:solidFill>
            <a:srgbClr val="F6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18254" y="4810636"/>
            <a:ext cx="375805" cy="375805"/>
          </a:xfrm>
          <a:prstGeom prst="ellipse">
            <a:avLst/>
          </a:prstGeom>
          <a:solidFill>
            <a:srgbClr val="52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94318" y="4810636"/>
            <a:ext cx="413386" cy="375805"/>
          </a:xfrm>
          <a:prstGeom prst="ellipse">
            <a:avLst/>
          </a:prstGeom>
          <a:solidFill>
            <a:srgbClr val="DDDDDD"/>
          </a:solidFill>
          <a:ln>
            <a:noFill/>
          </a:ln>
          <a:effectLst>
            <a:outerShdw blurRad="50800" dist="50800" dir="2760000" algn="ctr" rotWithShape="0">
              <a:schemeClr val="bg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404664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전주시 </a:t>
            </a:r>
            <a:r>
              <a:rPr lang="ko-KR" altLang="en-US" dirty="0" err="1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직장맘</a:t>
            </a:r>
            <a:r>
              <a:rPr lang="ko-KR" altLang="en-US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고충상담소</a:t>
            </a:r>
            <a:endParaRPr lang="ko-KR" altLang="en-US" dirty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1520" y="5517232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251520" y="582558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Design, Coding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1520" y="980728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design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347864" y="764704"/>
            <a:ext cx="14401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8020753" y="3789040"/>
            <a:ext cx="496293" cy="203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84813" y="73450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 smtClean="0">
                <a:solidFill>
                  <a:schemeClr val="bg1">
                    <a:lumMod val="50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RESPONSIBLE</a:t>
            </a:r>
            <a:endParaRPr lang="ko-KR" altLang="en-US" sz="1000" spc="300" dirty="0">
              <a:solidFill>
                <a:schemeClr val="bg1">
                  <a:lumMod val="50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1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2. 포트폴리오\Portfolio\portfolio_2017\workdata\문서\n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96" y="-819472"/>
            <a:ext cx="9187395" cy="114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2951820" y="1812261"/>
            <a:ext cx="3240360" cy="3240360"/>
          </a:xfrm>
          <a:prstGeom prst="ellipse">
            <a:avLst/>
          </a:prstGeom>
          <a:solidFill>
            <a:srgbClr val="696766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0239" y="2678389"/>
            <a:ext cx="256352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smtClean="0">
                <a:solidFill>
                  <a:srgbClr val="F7C5D1"/>
                </a:solidFill>
                <a:latin typeface="Rix부산역 Heavy" panose="00000900000000000000" pitchFamily="2" charset="-127"/>
                <a:ea typeface="Rix부산역 Heavy" panose="00000900000000000000" pitchFamily="2" charset="-127"/>
              </a:rPr>
              <a:t>05.</a:t>
            </a:r>
            <a:endParaRPr lang="en-US" altLang="ko-KR" sz="5400" spc="300" dirty="0">
              <a:solidFill>
                <a:srgbClr val="F7C5D1"/>
              </a:solidFill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남원사이버장터</a:t>
            </a:r>
            <a:endParaRPr lang="en-US" altLang="ko-KR" sz="2800" spc="-150" dirty="0" smtClean="0">
              <a:solidFill>
                <a:schemeClr val="bg1"/>
              </a:solidFill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  <a:p>
            <a:pPr algn="ctr"/>
            <a:r>
              <a:rPr lang="en-US" altLang="ko-KR" sz="1000" spc="300" dirty="0" smtClean="0">
                <a:solidFill>
                  <a:schemeClr val="bg1"/>
                </a:solidFill>
                <a:latin typeface="Noto Sans CJK KR Light" pitchFamily="34" charset="-127"/>
                <a:ea typeface="Noto Sans CJK KR Light" pitchFamily="34" charset="-127"/>
              </a:rPr>
              <a:t>PC WEB SITE RENEWAL</a:t>
            </a:r>
            <a:endParaRPr lang="ko-KR" altLang="en-US" sz="1000" spc="300" dirty="0">
              <a:solidFill>
                <a:schemeClr val="bg1"/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97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987" y="404664"/>
            <a:ext cx="2658378" cy="6487711"/>
          </a:xfrm>
          <a:prstGeom prst="rect">
            <a:avLst/>
          </a:prstGeom>
          <a:noFill/>
          <a:effectLst>
            <a:outerShdw blurRad="139700" dist="127000" dir="2460000" sx="97000" sy="97000" algn="ctr" rotWithShape="0">
              <a:schemeClr val="bg1">
                <a:lumMod val="50000"/>
                <a:alpha val="5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- 05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64129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세일과 베스트 등의 주요 정보가 눈에 띄도록 </a:t>
            </a:r>
            <a:r>
              <a:rPr lang="ko-KR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비비드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컬러를 포인트로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주었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  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다양한 색을 사용하였기 때문에 흰색과 연회색의 패턴을 사용하여 부담 없이 사용자가 상품에 집중할 수 있도록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하였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또한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많은 제품을 깔끔하게 보여주기 위해 롤링을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사용하였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323678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Info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606115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제작기간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카테고리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의뢰업체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웹사이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트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3596823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17.2.21~3.2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PC</a:t>
            </a:r>
          </a:p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남원농특산물유통연합회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Namwonlove.co.kr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6438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</a:t>
            </a:r>
            <a:endParaRPr lang="en-US" altLang="ko-KR" dirty="0"/>
          </a:p>
        </p:txBody>
      </p:sp>
      <p:sp>
        <p:nvSpPr>
          <p:cNvPr id="21" name="타원 20"/>
          <p:cNvSpPr/>
          <p:nvPr/>
        </p:nvSpPr>
        <p:spPr>
          <a:xfrm>
            <a:off x="342190" y="5161384"/>
            <a:ext cx="375805" cy="375805"/>
          </a:xfrm>
          <a:prstGeom prst="ellipse">
            <a:avLst/>
          </a:prstGeom>
          <a:solidFill>
            <a:srgbClr val="DF1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701123" y="5161384"/>
            <a:ext cx="187902" cy="187902"/>
          </a:xfrm>
          <a:prstGeom prst="ellipse">
            <a:avLst/>
          </a:prstGeom>
          <a:solidFill>
            <a:srgbClr val="F484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070382" y="5161384"/>
            <a:ext cx="413386" cy="375805"/>
          </a:xfrm>
          <a:prstGeom prst="ellipse">
            <a:avLst/>
          </a:prstGeom>
          <a:solidFill>
            <a:srgbClr val="DDDDDD"/>
          </a:solidFill>
          <a:ln>
            <a:noFill/>
          </a:ln>
          <a:effectLst>
            <a:outerShdw blurRad="50800" dist="50800" dir="2760000" algn="ctr" rotWithShape="0">
              <a:schemeClr val="bg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404664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남원사이버장</a:t>
            </a:r>
            <a:r>
              <a:rPr lang="ko-KR" altLang="en-US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1520" y="5939988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251520" y="624834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Design, Coding, App icon design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1520" y="980728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design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347864" y="764704"/>
            <a:ext cx="14401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971600" y="5161384"/>
            <a:ext cx="187902" cy="187902"/>
          </a:xfrm>
          <a:prstGeom prst="ellipse">
            <a:avLst/>
          </a:prstGeom>
          <a:solidFill>
            <a:srgbClr val="3D9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337184" y="5161384"/>
            <a:ext cx="187902" cy="187902"/>
          </a:xfrm>
          <a:prstGeom prst="ellipse">
            <a:avLst/>
          </a:prstGeom>
          <a:solidFill>
            <a:srgbClr val="B47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46129" y="5349287"/>
            <a:ext cx="187902" cy="187902"/>
          </a:xfrm>
          <a:prstGeom prst="ellipse">
            <a:avLst/>
          </a:prstGeom>
          <a:solidFill>
            <a:srgbClr val="97C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513221" y="5349286"/>
            <a:ext cx="187902" cy="187902"/>
          </a:xfrm>
          <a:prstGeom prst="ellipse">
            <a:avLst/>
          </a:prstGeom>
          <a:solidFill>
            <a:srgbClr val="FCC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813" y="73450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 smtClean="0">
                <a:solidFill>
                  <a:schemeClr val="bg1">
                    <a:lumMod val="50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RENEWAL</a:t>
            </a:r>
            <a:endParaRPr lang="ko-KR" altLang="en-US" sz="1000" spc="300" dirty="0">
              <a:solidFill>
                <a:schemeClr val="bg1">
                  <a:lumMod val="50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45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</a:t>
            </a:r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05</a:t>
            </a:r>
            <a:endParaRPr lang="en-US" altLang="ko-KR" sz="1100" dirty="0" smtClean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19" y="908719"/>
            <a:ext cx="2520280" cy="788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8082" y="908719"/>
            <a:ext cx="3111495" cy="75935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167" y="2564904"/>
            <a:ext cx="1196442" cy="119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15266" y="476672"/>
            <a:ext cx="139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&lt;2016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년 웹사이트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&gt;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7725" y="458053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&lt;2017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년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리뉴얼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웹사이트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&gt;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0312" y="386104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&lt;App icon&gt;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27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면접예상질문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지원동기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 주제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추구하는 디자인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내가 홈페이지를 만든다면 어떻게 만들고 싶은가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 회사에서 그만 둔 이유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 사용자를 누구에게 맞춘 디자인을 할 것인가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문제점을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</a:rPr>
              <a:t>어떤식으로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표현하여 보완할 것인가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리디자인으로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새롭게 표현하고 싶은 부분은 무엇인가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컨텐츠는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무엇무엇을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담을 것인가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벤치마킹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5~10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개 이미지 수집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홈페이지 구조는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? (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원페이지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메인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서브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제작기간은 언제까지 완성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3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2. 포트폴리오\Portfolio\portfolio_2017\workdata\문서\임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215" y="0"/>
            <a:ext cx="9937103" cy="68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2951820" y="1812261"/>
            <a:ext cx="3240360" cy="3240360"/>
          </a:xfrm>
          <a:prstGeom prst="ellipse">
            <a:avLst/>
          </a:prstGeom>
          <a:solidFill>
            <a:srgbClr val="696766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0240" y="2462945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smtClean="0">
                <a:solidFill>
                  <a:srgbClr val="FAEDDD"/>
                </a:solidFill>
                <a:latin typeface="Rix부산역 Heavy" panose="00000900000000000000" pitchFamily="2" charset="-127"/>
                <a:ea typeface="Rix부산역 Heavy" panose="00000900000000000000" pitchFamily="2" charset="-127"/>
              </a:rPr>
              <a:t>01.</a:t>
            </a:r>
            <a:endParaRPr lang="en-US" altLang="ko-KR" sz="5400" spc="300" dirty="0">
              <a:solidFill>
                <a:srgbClr val="FAEDDD"/>
              </a:solidFill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bg1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임실고추앤</a:t>
            </a:r>
            <a:endParaRPr lang="en-US" altLang="ko-KR" sz="2800" spc="-150" dirty="0" smtClean="0">
              <a:solidFill>
                <a:schemeClr val="bg1"/>
              </a:solidFill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농산물가공판매</a:t>
            </a:r>
            <a:endParaRPr lang="en-US" altLang="ko-KR" sz="2800" spc="-150" dirty="0" smtClean="0">
              <a:solidFill>
                <a:schemeClr val="bg1"/>
              </a:solidFill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  <a:p>
            <a:pPr algn="ctr"/>
            <a:r>
              <a:rPr lang="en-US" altLang="ko-KR" sz="1000" spc="300" dirty="0" smtClean="0">
                <a:solidFill>
                  <a:schemeClr val="bg1"/>
                </a:solidFill>
                <a:latin typeface="Noto Sans CJK KR Light" pitchFamily="34" charset="-127"/>
                <a:ea typeface="Noto Sans CJK KR Light" pitchFamily="34" charset="-127"/>
              </a:rPr>
              <a:t>PC </a:t>
            </a:r>
            <a:r>
              <a:rPr lang="en-US" altLang="ko-KR" sz="1000" spc="300" dirty="0">
                <a:solidFill>
                  <a:schemeClr val="bg1"/>
                </a:solidFill>
                <a:latin typeface="Noto Sans CJK KR Light" pitchFamily="34" charset="-127"/>
                <a:ea typeface="Noto Sans CJK KR Light" pitchFamily="34" charset="-127"/>
              </a:rPr>
              <a:t>WEB SITE</a:t>
            </a:r>
            <a:endParaRPr lang="ko-KR" altLang="en-US" sz="1000" spc="300" dirty="0">
              <a:solidFill>
                <a:schemeClr val="bg1"/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2. 포트폴리오\data\시안_capture\201606-201706\임실앤양념\imsil-p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94" y="773996"/>
            <a:ext cx="4139229" cy="6011996"/>
          </a:xfrm>
          <a:prstGeom prst="rect">
            <a:avLst/>
          </a:prstGeom>
          <a:noFill/>
          <a:effectLst>
            <a:outerShdw blurRad="139700" dist="127000" dir="2460000" sx="97000" sy="97000" algn="ctr" rotWithShape="0">
              <a:schemeClr val="bg1">
                <a:lumMod val="50000"/>
                <a:alpha val="5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- 01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56928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메인 이미지는 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붉은 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고추와 어울리는 </a:t>
            </a:r>
            <a:r>
              <a:rPr lang="ko-KR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민트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색을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배경으로 깔아 깨끗하고 신선한 고추의 색을 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표현하였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니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 </a:t>
            </a:r>
            <a:endParaRPr lang="ko-KR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또한 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신상품 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팝업과 상품 둘러보기에 제일 인기 있는 상품을 가운데에 강조하여 사용자의 편의성을 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높였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 </a:t>
            </a:r>
            <a:endParaRPr lang="ko-KR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29249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Info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294276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제작기간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카테고리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의뢰업체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웹사이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트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3284984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16.10.5~17.4.30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PC</a:t>
            </a:r>
          </a:p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임실고추앤농산물가공판매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en-US" altLang="ko-KR" sz="12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ynworkmall.jbsagak.co.kr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29309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</a:t>
            </a:r>
            <a:endParaRPr lang="en-US" altLang="ko-KR" dirty="0"/>
          </a:p>
        </p:txBody>
      </p:sp>
      <p:sp>
        <p:nvSpPr>
          <p:cNvPr id="21" name="타원 20"/>
          <p:cNvSpPr/>
          <p:nvPr/>
        </p:nvSpPr>
        <p:spPr>
          <a:xfrm>
            <a:off x="342190" y="4734436"/>
            <a:ext cx="375805" cy="375805"/>
          </a:xfrm>
          <a:prstGeom prst="ellipse">
            <a:avLst/>
          </a:prstGeom>
          <a:solidFill>
            <a:srgbClr val="C8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18254" y="4734436"/>
            <a:ext cx="375805" cy="375805"/>
          </a:xfrm>
          <a:prstGeom prst="ellipse">
            <a:avLst/>
          </a:prstGeom>
          <a:solidFill>
            <a:srgbClr val="FAEDDD"/>
          </a:solidFill>
          <a:ln>
            <a:noFill/>
          </a:ln>
          <a:effectLst>
            <a:outerShdw blurRad="101600" dist="50800" dir="2040000" algn="ctr" rotWithShape="0">
              <a:schemeClr val="bg1">
                <a:lumMod val="50000"/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94318" y="4734436"/>
            <a:ext cx="413386" cy="37580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50800" dir="2760000" algn="ctr" rotWithShape="0">
              <a:schemeClr val="bg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40466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임실고추엔농산물가공판매</a:t>
            </a:r>
            <a:endParaRPr lang="ko-KR" altLang="en-US" dirty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1520" y="5435932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251520" y="581629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Design, Coding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1520" y="980728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47864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design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347864" y="764704"/>
            <a:ext cx="14401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4813" y="73450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 smtClean="0">
                <a:solidFill>
                  <a:schemeClr val="bg1">
                    <a:lumMod val="50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PC</a:t>
            </a:r>
            <a:endParaRPr lang="ko-KR" altLang="en-US" sz="1000" spc="300" dirty="0">
              <a:solidFill>
                <a:schemeClr val="bg1">
                  <a:lumMod val="50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8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2. 포트폴리오\Portfolio\portfolio_2017\workdata\문서\마마슈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0622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2951820" y="1812261"/>
            <a:ext cx="3240360" cy="3240360"/>
          </a:xfrm>
          <a:prstGeom prst="ellipse">
            <a:avLst/>
          </a:prstGeom>
          <a:solidFill>
            <a:srgbClr val="696766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7336" y="2678389"/>
            <a:ext cx="24693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smtClean="0">
                <a:solidFill>
                  <a:srgbClr val="CAB49F"/>
                </a:solidFill>
                <a:latin typeface="Rix부산역 Heavy" panose="00000900000000000000" pitchFamily="2" charset="-127"/>
                <a:ea typeface="Rix부산역 Heavy" panose="00000900000000000000" pitchFamily="2" charset="-127"/>
              </a:rPr>
              <a:t>02.</a:t>
            </a:r>
            <a:endParaRPr lang="en-US" altLang="ko-KR" sz="5400" spc="300" dirty="0">
              <a:solidFill>
                <a:srgbClr val="CAB49F"/>
              </a:solidFill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  <a:p>
            <a:pPr algn="ctr"/>
            <a:r>
              <a:rPr lang="en-US" altLang="ko-KR" sz="2800" spc="300" dirty="0" smtClean="0">
                <a:solidFill>
                  <a:schemeClr val="bg1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MAMASHU</a:t>
            </a:r>
          </a:p>
          <a:p>
            <a:pPr algn="ctr"/>
            <a:r>
              <a:rPr lang="en-US" altLang="ko-KR" sz="1000" spc="300" dirty="0" smtClean="0">
                <a:solidFill>
                  <a:schemeClr val="bg1"/>
                </a:solidFill>
                <a:latin typeface="Noto Sans CJK KR Light" pitchFamily="34" charset="-127"/>
                <a:ea typeface="Noto Sans CJK KR Light" pitchFamily="34" charset="-127"/>
              </a:rPr>
              <a:t>PC&amp;MOBILE </a:t>
            </a:r>
            <a:r>
              <a:rPr lang="en-US" altLang="ko-KR" sz="1000" spc="300" dirty="0">
                <a:solidFill>
                  <a:schemeClr val="bg1"/>
                </a:solidFill>
                <a:latin typeface="Noto Sans CJK KR Light" pitchFamily="34" charset="-127"/>
                <a:ea typeface="Noto Sans CJK KR Light" pitchFamily="34" charset="-127"/>
              </a:rPr>
              <a:t>WEB SITE</a:t>
            </a:r>
            <a:endParaRPr lang="ko-KR" altLang="en-US" sz="1000" spc="300" dirty="0">
              <a:solidFill>
                <a:schemeClr val="bg1"/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12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0209" y="764704"/>
            <a:ext cx="4038113" cy="6048672"/>
          </a:xfrm>
          <a:prstGeom prst="rect">
            <a:avLst/>
          </a:prstGeom>
          <a:noFill/>
          <a:effectLst>
            <a:outerShdw blurRad="139700" dist="127000" dir="2460000" sx="97000" sy="97000" algn="ctr" rotWithShape="0">
              <a:schemeClr val="bg1">
                <a:lumMod val="50000"/>
                <a:alpha val="5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- 02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569284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골드베이지 색상과 파스텔 색상을 사용하여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물티슈의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깨끗함과 편안함을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강조했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사용자들에게 신뢰를 주기 위해 제품의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5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가지 특징을 사각형과 아이콘으로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만들었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  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마마슈의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대표적 제품을 각각 다른 색상의 배경으로 나타내어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카테고리별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특징을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구분하였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습니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326502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Info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634359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제작기간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카테고리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의뢰업체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웹사이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트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3625067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16.12.19~17.6.4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PC, Mobile, Logo</a:t>
            </a:r>
          </a:p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두림상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mamashu.co.kr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65313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</a:t>
            </a:r>
            <a:endParaRPr lang="en-US" altLang="ko-KR" dirty="0"/>
          </a:p>
        </p:txBody>
      </p:sp>
      <p:sp>
        <p:nvSpPr>
          <p:cNvPr id="21" name="타원 20"/>
          <p:cNvSpPr/>
          <p:nvPr/>
        </p:nvSpPr>
        <p:spPr>
          <a:xfrm>
            <a:off x="342190" y="5170676"/>
            <a:ext cx="375805" cy="375805"/>
          </a:xfrm>
          <a:prstGeom prst="ellipse">
            <a:avLst/>
          </a:prstGeom>
          <a:solidFill>
            <a:srgbClr val="CAB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18254" y="5170676"/>
            <a:ext cx="375805" cy="375805"/>
          </a:xfrm>
          <a:prstGeom prst="ellipse">
            <a:avLst/>
          </a:prstGeom>
          <a:solidFill>
            <a:srgbClr val="364C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94318" y="5170676"/>
            <a:ext cx="413386" cy="37580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50800" dist="50800" dir="2760000" algn="ctr" rotWithShape="0">
              <a:schemeClr val="bg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40466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MAMASHU</a:t>
            </a:r>
            <a:endParaRPr lang="ko-KR" altLang="en-US" dirty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1520" y="5867980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251520" y="624834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Design, Logo design, Coding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1520" y="980728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design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347864" y="764704"/>
            <a:ext cx="14401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4813" y="734507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 smtClean="0">
                <a:solidFill>
                  <a:schemeClr val="bg1">
                    <a:lumMod val="50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PC&amp;MOBILE</a:t>
            </a:r>
            <a:endParaRPr lang="ko-KR" altLang="en-US" sz="1000" spc="300" dirty="0">
              <a:solidFill>
                <a:schemeClr val="bg1">
                  <a:lumMod val="50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068" y="836712"/>
            <a:ext cx="87282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- 02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1022" y="98072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71022" y="1353260"/>
            <a:ext cx="2377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메뉴를 사용자가 편리하게 구매와 로그인</a:t>
            </a:r>
            <a:r>
              <a:rPr lang="en-US" altLang="ko-KR" sz="1200" dirty="0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마이페이지를</a:t>
            </a:r>
            <a:r>
              <a:rPr lang="ko-KR" altLang="en-US" sz="1200" dirty="0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이용할 수 있도록 구성하였습니다</a:t>
            </a:r>
            <a:r>
              <a:rPr lang="en-US" altLang="ko-KR" sz="1200" dirty="0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사용자 입장에서 바라보면서 쉽고 간단하게 접근하도록 디자인을 했습니다</a:t>
            </a:r>
            <a:r>
              <a:rPr lang="en-US" altLang="ko-KR" sz="1200" dirty="0" smtClean="0">
                <a:solidFill>
                  <a:schemeClr val="bg1"/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bg1"/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51520" y="764704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1" name="Picture 1" descr="D:\2. 포트폴리오\Portfolio\portfolio_2017\workdata\문서\ma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2" y="479715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1520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Mobile design</a:t>
            </a:r>
          </a:p>
        </p:txBody>
      </p:sp>
    </p:spTree>
    <p:extLst>
      <p:ext uri="{BB962C8B-B14F-4D97-AF65-F5344CB8AC3E}">
        <p14:creationId xmlns:p14="http://schemas.microsoft.com/office/powerpoint/2010/main" val="25823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2. 포트폴리오\Portfolio\portfolio_2017\workdata\문서\속독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596" y="-603448"/>
            <a:ext cx="10849204" cy="8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2951820" y="1812261"/>
            <a:ext cx="3240360" cy="324036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9994" y="2678389"/>
            <a:ext cx="154401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smtClean="0">
                <a:solidFill>
                  <a:srgbClr val="3D92CB"/>
                </a:solidFill>
                <a:latin typeface="Rix부산역 Heavy" panose="00000900000000000000" pitchFamily="2" charset="-127"/>
                <a:ea typeface="Rix부산역 Heavy" panose="00000900000000000000" pitchFamily="2" charset="-127"/>
              </a:rPr>
              <a:t>03.</a:t>
            </a:r>
            <a:endParaRPr lang="en-US" altLang="ko-KR" sz="5400" spc="300" dirty="0">
              <a:solidFill>
                <a:srgbClr val="3D92CB"/>
              </a:solidFill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  <a:p>
            <a:pPr algn="ctr"/>
            <a:r>
              <a:rPr lang="ko-KR" altLang="en-US" sz="28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속독나라</a:t>
            </a:r>
            <a:endParaRPr lang="en-US" altLang="ko-KR" sz="2800" spc="-150" dirty="0" smtClean="0">
              <a:solidFill>
                <a:schemeClr val="tx1">
                  <a:lumMod val="95000"/>
                  <a:lumOff val="5000"/>
                </a:schemeClr>
              </a:solidFill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  <a:p>
            <a:pPr algn="ctr"/>
            <a:r>
              <a:rPr lang="en-US" altLang="ko-KR" sz="1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WEB DESIGN</a:t>
            </a:r>
            <a:endParaRPr lang="ko-KR" altLang="en-US" sz="100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9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19" y="1353260"/>
            <a:ext cx="4844714" cy="3456904"/>
          </a:xfrm>
          <a:prstGeom prst="rect">
            <a:avLst/>
          </a:prstGeom>
          <a:noFill/>
          <a:effectLst>
            <a:outerShdw blurRad="139700" dist="127000" dir="2460000" sx="97000" sy="97000" algn="ctr" rotWithShape="0">
              <a:schemeClr val="bg1">
                <a:lumMod val="50000"/>
                <a:alpha val="5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2280" y="116632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Lee Sera Portfolio - 03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347864" y="378242"/>
            <a:ext cx="561662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13407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713300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속독을 훈련시키는 홈페이지로 디자인 작업 의뢰</a:t>
            </a:r>
            <a:r>
              <a:rPr lang="en-US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r>
              <a:rPr lang="ko-KR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en-US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 </a:t>
            </a:r>
            <a:endParaRPr lang="ko-KR" altLang="ko-KR" sz="1200" dirty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ko-KR" sz="1200" dirty="0" err="1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컨텐츠의</a:t>
            </a:r>
            <a:r>
              <a:rPr lang="ko-KR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</a:t>
            </a:r>
            <a:r>
              <a:rPr lang="ko-KR" altLang="ko-KR" sz="1200" dirty="0" err="1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가독성을</a:t>
            </a:r>
            <a:r>
              <a:rPr lang="ko-KR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위해 회색을 기본으로 </a:t>
            </a:r>
            <a:r>
              <a:rPr lang="ko-KR" altLang="ko-KR" sz="1200" dirty="0" err="1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파랑색을</a:t>
            </a:r>
            <a:r>
              <a:rPr lang="ko-KR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사이트의 포인트 컬러로 사용하여 기업의 </a:t>
            </a:r>
            <a:r>
              <a:rPr lang="ko-KR" altLang="ko-KR" sz="1200" dirty="0" err="1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아이덴티티를</a:t>
            </a:r>
            <a:r>
              <a:rPr lang="ko-KR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 표현하였다</a:t>
            </a:r>
            <a:r>
              <a:rPr lang="en-US" altLang="ko-KR" sz="1200" dirty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.</a:t>
            </a:r>
            <a:endParaRPr lang="ko-KR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292494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Info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3294276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제작기간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카테고리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의뢰업체</a:t>
            </a:r>
            <a:endParaRPr lang="ko-KR" altLang="ko-KR" sz="1200" dirty="0">
              <a:solidFill>
                <a:schemeClr val="bg1">
                  <a:lumMod val="50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17.3.9~10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Design</a:t>
            </a: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나라정보시스템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1490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</a:t>
            </a:r>
            <a:endParaRPr lang="en-US" altLang="ko-KR" dirty="0"/>
          </a:p>
        </p:txBody>
      </p:sp>
      <p:sp>
        <p:nvSpPr>
          <p:cNvPr id="21" name="타원 20"/>
          <p:cNvSpPr/>
          <p:nvPr/>
        </p:nvSpPr>
        <p:spPr>
          <a:xfrm>
            <a:off x="342190" y="4666620"/>
            <a:ext cx="375805" cy="375805"/>
          </a:xfrm>
          <a:prstGeom prst="ellipse">
            <a:avLst/>
          </a:prstGeom>
          <a:solidFill>
            <a:srgbClr val="196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18254" y="4666620"/>
            <a:ext cx="375805" cy="375805"/>
          </a:xfrm>
          <a:prstGeom prst="ellipse">
            <a:avLst/>
          </a:prstGeom>
          <a:solidFill>
            <a:srgbClr val="005F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94318" y="4666620"/>
            <a:ext cx="413386" cy="375805"/>
          </a:xfrm>
          <a:prstGeom prst="ellipse">
            <a:avLst/>
          </a:prstGeom>
          <a:solidFill>
            <a:srgbClr val="DDDDDD"/>
          </a:solidFill>
          <a:ln>
            <a:noFill/>
          </a:ln>
          <a:effectLst>
            <a:outerShdw blurRad="50800" dist="50800" dir="2760000" algn="ctr" rotWithShape="0">
              <a:schemeClr val="bg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251520" y="378242"/>
            <a:ext cx="252028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40466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속독나라</a:t>
            </a:r>
            <a:endParaRPr lang="ko-KR" altLang="en-US" dirty="0"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1520" y="5301208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251520" y="5681573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도쿄감성 Medium" panose="02020603020101020101" pitchFamily="18" charset="-127"/>
                <a:ea typeface="Rix도쿄감성 Medium" panose="02020603020101020101" pitchFamily="18" charset="-127"/>
              </a:rPr>
              <a:t>Design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도쿄감성 Medium" panose="02020603020101020101" pitchFamily="18" charset="-127"/>
              <a:ea typeface="Rix도쿄감성 Medium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1520" y="980728"/>
            <a:ext cx="25202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design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347864" y="764704"/>
            <a:ext cx="14401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4813" y="734507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 smtClean="0">
                <a:solidFill>
                  <a:schemeClr val="bg1">
                    <a:lumMod val="50000"/>
                  </a:schemeClr>
                </a:solidFill>
                <a:latin typeface="Noto Sans Mono CJK KR Bold" pitchFamily="34" charset="-127"/>
                <a:ea typeface="Noto Sans Mono CJK KR Bold" pitchFamily="34" charset="-127"/>
              </a:rPr>
              <a:t>DESIGN</a:t>
            </a:r>
            <a:endParaRPr lang="ko-KR" altLang="en-US" sz="1000" spc="300" dirty="0">
              <a:solidFill>
                <a:schemeClr val="bg1">
                  <a:lumMod val="50000"/>
                </a:schemeClr>
              </a:solidFill>
              <a:latin typeface="Noto Sans Mono CJK KR Bold" pitchFamily="34" charset="-127"/>
              <a:ea typeface="Noto Sans Mono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377</Words>
  <Application>Microsoft Office PowerPoint</Application>
  <PresentationFormat>화면 슬라이드 쇼(4:3)</PresentationFormat>
  <Paragraphs>137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이세라</vt:lpstr>
      <vt:lpstr>면접예상질문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Microsoft</dc:creator>
  <cp:lastModifiedBy>Microsoft</cp:lastModifiedBy>
  <cp:revision>65</cp:revision>
  <dcterms:created xsi:type="dcterms:W3CDTF">2017-10-18T03:03:26Z</dcterms:created>
  <dcterms:modified xsi:type="dcterms:W3CDTF">2017-10-18T15:22:58Z</dcterms:modified>
</cp:coreProperties>
</file>